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6C72-2181-0DE0-147A-9999A39D9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D011F-FCE7-2ED4-B505-1BABC8193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8377-D8D0-C305-93CE-D227B1EB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13E2F-8BE2-B79D-87A8-065D8384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82D4A-D198-634A-7060-0A7DFFEC4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92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8D65-9C6A-29A0-9FC7-4440D09F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59595-C0CB-6CFF-67CF-831B494F4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6C1BA-E533-1696-3C82-5B8748B6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1232-FBA3-0A16-ED3A-F692E610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D0D28-7AA6-B85E-71BB-C310DBE4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16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BF505-A257-E134-F66A-D2E0134E8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6B8A0-021D-084C-70E4-EE36ABFD5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681D-29F1-6754-7682-594D6298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5D017-94D5-4F3B-A515-3661160C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B157F-8F55-2AF5-3021-13A10469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881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99DC-4DDC-18EC-D51D-36AF1322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9AC1-0988-7B1F-2F94-D482D041A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A5D8-BAD4-E2ED-B3C4-8B7BD7B1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6F6C4-4D71-6E12-5EE8-CF80D460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16A1D-34C8-6A0E-B6ED-AABFCC04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209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7A9C-9959-B939-8F50-51577962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9D5F5-ECA1-EFA8-BA6A-2BC21CDB4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6572A-D192-6A4D-29DE-736063F6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E6735-E624-5C3E-1DE1-0E80373D3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CC977-FF13-D39B-EC1C-0DB723E6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52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67B49-7F75-3B60-D3DE-6244D2891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9C3CB-A815-700E-5CC6-A60ECEAB0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500D2-7382-BB02-A6D3-0781F9F68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30394-2564-A1C0-E541-E082772A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BC05C-602B-F4C1-0B8D-F4184E25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758AB-1C1B-C76C-D19C-5B280183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2413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B937-07A2-ED80-AB51-826A1260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1AEE3-5338-0C67-01A7-2B4C4532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6BFBF-A4AD-36C9-0C96-689DA5B32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086B9-CD99-DC4C-B4F3-1ECB6DDF54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38BE0-B50B-E071-A592-6A2F4C6C4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17CCB-35FF-FC7A-E296-EF0CCDBA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C1851C-BB7F-850B-631C-5AD78780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5D0B6-3A9A-D8BA-ADD6-4EF4D971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05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8311-DC9C-9A31-70AA-E8EA480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CFB42-9F19-47CD-35FC-8B0D1B84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939B9-BA59-0660-1CFB-FB97D4A7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F89DE-1F6C-3A33-57A7-69AFEB80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0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D096D7-4650-A185-68DA-121A0B4B6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1D4A1-FB12-1B63-301D-6E9545FE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2CB25-E322-EE5C-0642-9582F8F8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269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C6D0-9B0F-2A51-E7D2-E0028EEC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D936-E0F6-01A4-3F07-99DC5DC83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B6EF0-00DA-C4D1-6308-BA2D72C91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780BD-FC9B-AC49-BDDE-DB420E2E1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55723-81DE-62E5-746D-B232A42A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FFB4F-B388-D78C-3871-36F4CC48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11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DB74-4088-2621-8F2C-35153C85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6763C-9DAD-27D6-1E0B-70B33BC57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516CE-81B8-6DB8-E2C7-A4AB6E70D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4F272-7B27-C0FF-4EB1-BFAF09CA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21FD-B989-C6FE-5CDF-0FEE70DF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25E0-C7BE-75A3-1182-EA6CCAEE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28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1A113-8ECE-5D26-A86B-BF2071C5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1FE47-113D-E933-A1D9-0D58EF0CD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60D3-D5C0-8D26-1027-1FAE90BD9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015D5-CCAD-4FA2-B2E9-391DD724A174}" type="datetimeFigureOut">
              <a:rPr lang="en-CA" smtClean="0"/>
              <a:t>2025-06-19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2AAE6-7B8A-2F05-88A8-FD31666B2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DE4BD-24FC-DF9B-22C0-1896339DC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B3163-BB05-4634-B3E8-EA0111B88E3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991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oose in a field with trees in the background">
            <a:extLst>
              <a:ext uri="{FF2B5EF4-FFF2-40B4-BE49-F238E27FC236}">
                <a16:creationId xmlns:a16="http://schemas.microsoft.com/office/drawing/2014/main" id="{71091880-FF46-4C35-2A18-52AADD361A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 b="3411"/>
          <a:stretch>
            <a:fillRect/>
          </a:stretch>
        </p:blipFill>
        <p:spPr>
          <a:xfrm>
            <a:off x="20" y="3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A93FC6-4558-0608-144D-0E379644F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BEACONs Movement Explorer App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D765E-05B1-21A7-F4AC-04CCC69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6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June 24, 2025</a:t>
            </a:r>
            <a:endParaRPr lang="en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5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309B-E2FB-7B3F-C1C0-FAB72107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study area – </a:t>
            </a:r>
            <a:r>
              <a:rPr lang="en-CA" dirty="0" err="1"/>
              <a:t>Mapview</a:t>
            </a:r>
            <a:endParaRPr lang="en-CA" dirty="0"/>
          </a:p>
        </p:txBody>
      </p:sp>
      <p:pic>
        <p:nvPicPr>
          <p:cNvPr id="5" name="Content Placeholder 4" descr="A map of different colors&#10;&#10;AI-generated content may be incorrect.">
            <a:extLst>
              <a:ext uri="{FF2B5EF4-FFF2-40B4-BE49-F238E27FC236}">
                <a16:creationId xmlns:a16="http://schemas.microsoft.com/office/drawing/2014/main" id="{B85B3ADA-4D31-6200-633A-BB3CCA3FF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73136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A830-5A66-5600-F6E5-E188D488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Define segments – Segmentation plots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414851-8103-7338-42B7-7585206CF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4823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3A28-6792-86B9-48FD-0B2E943E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Define segments – Segmentation table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44715B-5834-9315-E4FB-553369A8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272117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ADC2-7481-119F-97AD-64982B26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Define segments – Help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BB9DFD-1982-E3D7-2FD1-313C72FA6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67847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EC3E-733D-BB92-4462-E71FAFB5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Estimate home ranges – Home ranges</a:t>
            </a:r>
          </a:p>
        </p:txBody>
      </p:sp>
      <p:pic>
        <p:nvPicPr>
          <p:cNvPr id="5" name="Content Placeholder 4" descr="A map of a mountain range&#10;&#10;AI-generated content may be incorrect.">
            <a:extLst>
              <a:ext uri="{FF2B5EF4-FFF2-40B4-BE49-F238E27FC236}">
                <a16:creationId xmlns:a16="http://schemas.microsoft.com/office/drawing/2014/main" id="{31B23C8C-6E71-AD43-C22A-28930493F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51244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2063-308A-BB6B-45C8-9240B644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Estimate home ranges – Help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FE222-882E-48D5-BEE2-EC5863B4C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94484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5706-2B60-CB2D-B75C-E045066E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 movement paths – Corridors</a:t>
            </a:r>
          </a:p>
        </p:txBody>
      </p:sp>
      <p:pic>
        <p:nvPicPr>
          <p:cNvPr id="5" name="Content Placeholder 4" descr="A map of a river&#10;&#10;AI-generated content may be incorrect.">
            <a:extLst>
              <a:ext uri="{FF2B5EF4-FFF2-40B4-BE49-F238E27FC236}">
                <a16:creationId xmlns:a16="http://schemas.microsoft.com/office/drawing/2014/main" id="{BFEA0218-8E2E-F004-D7C1-B8EC46B44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4618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EB572-7475-3680-456C-304A0D8D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Identify movement paths – Help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FE6BA-AB37-71A1-080D-A297EF2CA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83014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3D00-755E-39F7-BD74-FC00A807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app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530FA-5DFE-6873-D439-54C6D351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The BEACONs Movement Explorer is an R/Shiny app intended to be used as part of a workflow for exploring and analyzing movement data. The app can help users to:</a:t>
            </a:r>
          </a:p>
          <a:p>
            <a:pPr lvl="1" fontAlgn="ctr"/>
            <a:r>
              <a:rPr lang="en-US" dirty="0"/>
              <a:t>Visualize animal locations and trajectories</a:t>
            </a:r>
          </a:p>
          <a:p>
            <a:pPr lvl="1" fontAlgn="ctr"/>
            <a:r>
              <a:rPr lang="en-US" dirty="0"/>
              <a:t>Summarize GPS-based sampling characteristics</a:t>
            </a:r>
          </a:p>
          <a:p>
            <a:pPr lvl="1" fontAlgn="ctr"/>
            <a:r>
              <a:rPr lang="en-US" dirty="0"/>
              <a:t>Define seasonal and migration periods</a:t>
            </a:r>
          </a:p>
          <a:p>
            <a:pPr lvl="1" fontAlgn="ctr"/>
            <a:r>
              <a:rPr lang="en-US" dirty="0"/>
              <a:t>Estimate seasonal and annual home ranges</a:t>
            </a:r>
          </a:p>
          <a:p>
            <a:pPr lvl="1" fontAlgn="ctr"/>
            <a:r>
              <a:rPr lang="en-US" dirty="0"/>
              <a:t>Identify seasonal movement corridors (paths)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323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D3CF-1D4A-9A6A-2531-25133CA4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– Overview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9DE18D-19EB-2E7F-F040-51EA7B242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8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7339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0C9E-68A3-3922-1513-641C7E0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– User guide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6F2F4D-5532-31C6-69F8-53FFA53AC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4582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5790-986C-2C24-6088-5C401054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Welcome – Datasets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9B0961-A3CB-C692-1A38-A0B6364DF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962933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166DD-4EC4-F098-3EAD-A682D69B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study area – Movement data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A89DF-CD93-9AA0-26D5-BAF048C71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07055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2D04-FFC4-8C77-0AC7-DB88FB7D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study area – Segmentation data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166176-F3C2-D2DB-4CF0-98BDC8D4A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78227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F4C3-FE7F-80ED-B9B4-9C8DC552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study area – Sampling duration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24FE6F-E656-1EB4-5B69-2AA6E229A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23780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3E13-65B0-9F62-E2EC-0944CB23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Select study area – Sampling rates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283999-5442-0232-6062-35BD55B2C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7625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146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BEACONs Movement Explorer App</vt:lpstr>
      <vt:lpstr>Purpose of the app</vt:lpstr>
      <vt:lpstr>Welcome – Overview</vt:lpstr>
      <vt:lpstr>Welcome – User guide</vt:lpstr>
      <vt:lpstr>Welcome – Datasets</vt:lpstr>
      <vt:lpstr>Select study area – Movement data</vt:lpstr>
      <vt:lpstr>Select study area – Segmentation data</vt:lpstr>
      <vt:lpstr>Select study area – Sampling duration</vt:lpstr>
      <vt:lpstr>Select study area – Sampling rates</vt:lpstr>
      <vt:lpstr>Select study area – Mapview</vt:lpstr>
      <vt:lpstr>Define segments – Segmentation plots</vt:lpstr>
      <vt:lpstr>Define segments – Segmentation table</vt:lpstr>
      <vt:lpstr>Define segments – Help</vt:lpstr>
      <vt:lpstr>Estimate home ranges – Home ranges</vt:lpstr>
      <vt:lpstr>Estimate home ranges – Help</vt:lpstr>
      <vt:lpstr>Identify movement paths – Corridors</vt:lpstr>
      <vt:lpstr>Identify movement paths – Help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Pierre Vernier</dc:creator>
  <cp:lastModifiedBy>Pierre Vernier</cp:lastModifiedBy>
  <cp:revision>3</cp:revision>
  <dcterms:created xsi:type="dcterms:W3CDTF">2025-06-16T17:47:21Z</dcterms:created>
  <dcterms:modified xsi:type="dcterms:W3CDTF">2025-06-19T12:16:38Z</dcterms:modified>
</cp:coreProperties>
</file>